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1" r:id="rId3"/>
    <p:sldId id="382" r:id="rId4"/>
    <p:sldId id="390" r:id="rId5"/>
    <p:sldId id="391" r:id="rId6"/>
    <p:sldId id="392" r:id="rId7"/>
    <p:sldId id="393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394" r:id="rId17"/>
    <p:sldId id="395" r:id="rId18"/>
    <p:sldId id="397" r:id="rId19"/>
    <p:sldId id="398" r:id="rId20"/>
    <p:sldId id="380" r:id="rId21"/>
  </p:sldIdLst>
  <p:sldSz cx="12192000" cy="6858000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99"/>
    <a:srgbClr val="006600"/>
    <a:srgbClr val="33CCFF"/>
    <a:srgbClr val="00FF00"/>
    <a:srgbClr val="99FF99"/>
    <a:srgbClr val="FEE9E2"/>
    <a:srgbClr val="FDE0D7"/>
    <a:srgbClr val="84A5CA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17" autoAdjust="0"/>
    <p:restoredTop sz="95100" autoAdjust="0"/>
  </p:normalViewPr>
  <p:slideViewPr>
    <p:cSldViewPr>
      <p:cViewPr>
        <p:scale>
          <a:sx n="100" d="100"/>
          <a:sy n="100" d="100"/>
        </p:scale>
        <p:origin x="-2400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064" cy="49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092" y="1"/>
            <a:ext cx="2946064" cy="49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413"/>
            <a:ext cx="2946064" cy="49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092" y="9430413"/>
            <a:ext cx="2946064" cy="49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43E683-C890-4BA2-84C1-FFA7D441C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64" cy="4960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92" y="1"/>
            <a:ext cx="2946064" cy="4960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1B77A2F-9462-47E8-92AB-15BB398701DF}" type="datetimeFigureOut">
              <a:rPr lang="en-US"/>
              <a:pPr>
                <a:defRPr/>
              </a:pPr>
              <a:t>8/10/18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60" y="4715206"/>
            <a:ext cx="5439356" cy="4468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413"/>
            <a:ext cx="2946064" cy="4960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92" y="9430413"/>
            <a:ext cx="2946064" cy="4960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827702E-2ADC-45B0-A0FD-A78DE4C57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55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7F3AFC-20B6-4A03-945C-AE97AF60C536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2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2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46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97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75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29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85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7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33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7702E-2ADC-45B0-A0FD-A78DE4C579C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3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1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4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59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4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53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6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6E55-DC9D-4B64-B0CE-CA860263C5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2" y="628650"/>
            <a:ext cx="10682817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507068" y="3141666"/>
            <a:ext cx="10684933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764119" y="2520950"/>
            <a:ext cx="768349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2288120" y="628650"/>
            <a:ext cx="755649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3037420" y="0"/>
            <a:ext cx="781049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3041653" y="628653"/>
            <a:ext cx="781049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521886" y="1262066"/>
            <a:ext cx="766233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2288120" y="1263650"/>
            <a:ext cx="755649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764119" y="1885953"/>
            <a:ext cx="768349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521884" y="1885953"/>
            <a:ext cx="768349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2" y="2528888"/>
            <a:ext cx="766233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336800" y="1800228"/>
            <a:ext cx="88392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133600" y="3276600"/>
            <a:ext cx="8432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Cù Kim Long - ICTC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0D97-826A-4AF3-BA1E-6F9E23FEA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9E45-458F-44E4-8B09-BCE6AFFD535C}" type="datetime1">
              <a:rPr lang="vi-VN"/>
              <a:pPr>
                <a:defRPr/>
              </a:pPr>
              <a:t>10/08/2018</a:t>
            </a:fld>
            <a:endParaRPr lang="en-US"/>
          </a:p>
        </p:txBody>
      </p:sp>
      <p:pic>
        <p:nvPicPr>
          <p:cNvPr id="8" name="Picture 7" descr="Final_logo_ICTC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860" y="107576"/>
            <a:ext cx="825419" cy="5334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Cù Kim Long - ICTC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E466-49D5-415A-80F0-C2D556DD5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A95F1-4E78-408D-B2BD-4FB08A6C07D4}" type="datetime1">
              <a:rPr lang="vi-VN"/>
              <a:pPr>
                <a:defRPr/>
              </a:pPr>
              <a:t>10/08/2018</a:t>
            </a:fld>
            <a:endParaRPr lang="en-US"/>
          </a:p>
        </p:txBody>
      </p:sp>
      <p:pic>
        <p:nvPicPr>
          <p:cNvPr id="8" name="Picture 7" descr="Final_logo_ICTC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860" y="107576"/>
            <a:ext cx="825419" cy="5334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3"/>
            <a:ext cx="9855200" cy="487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28728"/>
            <a:ext cx="10972800" cy="52482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Cù Kim Long - ICTC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874B-0E37-4472-95CD-C06D45750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7B7E-C438-484C-8506-DC629F49AAB4}" type="datetime1">
              <a:rPr lang="vi-VN"/>
              <a:pPr>
                <a:defRPr/>
              </a:pPr>
              <a:t>10/08/2018</a:t>
            </a:fld>
            <a:endParaRPr lang="en-US"/>
          </a:p>
        </p:txBody>
      </p:sp>
      <p:pic>
        <p:nvPicPr>
          <p:cNvPr id="8" name="Picture 7" descr="Final_logo_ICTC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860" y="107576"/>
            <a:ext cx="825419" cy="5334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Cù Kim Long - ICTC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B304-6477-445F-82B5-FC357B544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4870F-1B45-4B23-958E-095293901105}" type="datetime1">
              <a:rPr lang="vi-VN"/>
              <a:pPr>
                <a:defRPr/>
              </a:pPr>
              <a:t>10/08/2018</a:t>
            </a:fld>
            <a:endParaRPr lang="en-US"/>
          </a:p>
        </p:txBody>
      </p:sp>
      <p:pic>
        <p:nvPicPr>
          <p:cNvPr id="8" name="Picture 7" descr="Final_logo_ICTC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860" y="107576"/>
            <a:ext cx="825419" cy="5334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Cù Kim Long - ICTC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8549-0AFD-4ADF-B551-B6320E1F6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F555-6076-4EE6-9F34-FD54A2333896}" type="datetime1">
              <a:rPr lang="vi-VN"/>
              <a:pPr>
                <a:defRPr/>
              </a:pPr>
              <a:t>10/08/2018</a:t>
            </a:fld>
            <a:endParaRPr lang="en-US"/>
          </a:p>
        </p:txBody>
      </p:sp>
      <p:pic>
        <p:nvPicPr>
          <p:cNvPr id="8" name="Picture 7" descr="Final_logo_ICTC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860" y="107576"/>
            <a:ext cx="825419" cy="5334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28728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8728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Cù Kim Long - ICTC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DD383-A5F5-4DC2-9BA7-CF2B01A07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9B4FC-7430-4141-9826-B5B226892ED3}" type="datetime1">
              <a:rPr lang="vi-VN"/>
              <a:pPr>
                <a:defRPr/>
              </a:pPr>
              <a:t>10/08/2018</a:t>
            </a:fld>
            <a:endParaRPr lang="en-US"/>
          </a:p>
        </p:txBody>
      </p:sp>
      <p:pic>
        <p:nvPicPr>
          <p:cNvPr id="8" name="Picture 7" descr="Final_logo_ICTC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860" y="107576"/>
            <a:ext cx="825419" cy="5334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Cù Kim Long - ICTC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C559E-A62B-4DF8-8ED5-EEE5E2FE1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1B4E0-C915-4784-895F-F31BA377B029}" type="datetime1">
              <a:rPr lang="vi-VN"/>
              <a:pPr>
                <a:defRPr/>
              </a:pPr>
              <a:t>10/08/2018</a:t>
            </a:fld>
            <a:endParaRPr lang="en-US"/>
          </a:p>
        </p:txBody>
      </p:sp>
      <p:pic>
        <p:nvPicPr>
          <p:cNvPr id="10" name="Picture 9" descr="Final_logo_ICTC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860" y="107576"/>
            <a:ext cx="825419" cy="5334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Cù Kim Long - ICTC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B4E2-02F6-4061-8B2B-3B4D9A671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92CB-0D02-4E04-9D52-C65B2B45EA5A}" type="datetime1">
              <a:rPr lang="vi-VN"/>
              <a:pPr>
                <a:defRPr/>
              </a:pPr>
              <a:t>10/08/2018</a:t>
            </a:fld>
            <a:endParaRPr lang="en-US"/>
          </a:p>
        </p:txBody>
      </p:sp>
      <p:pic>
        <p:nvPicPr>
          <p:cNvPr id="7" name="Picture 6" descr="Final_logo_ICTC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860" y="107576"/>
            <a:ext cx="825419" cy="5334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Cù Kim Long - ICTC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9743-A303-4EDC-936B-2C906F98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7C7AD-F6AB-47C7-AF5A-798A11073B6D}" type="datetime1">
              <a:rPr lang="vi-VN"/>
              <a:pPr>
                <a:defRPr/>
              </a:pPr>
              <a:t>10/08/2018</a:t>
            </a:fld>
            <a:endParaRPr lang="en-US"/>
          </a:p>
        </p:txBody>
      </p:sp>
      <p:pic>
        <p:nvPicPr>
          <p:cNvPr id="6" name="Picture 5" descr="Final_logo_ICTC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860" y="107576"/>
            <a:ext cx="825419" cy="5334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Cù Kim Long - ICTC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0EC2-E7BA-40AA-9717-244FB74CF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3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D402-8DAB-4E72-ADDF-95DA28D131A2}" type="datetime1">
              <a:rPr lang="vi-VN"/>
              <a:pPr>
                <a:defRPr/>
              </a:pPr>
              <a:t>10/08/2018</a:t>
            </a:fld>
            <a:endParaRPr lang="en-US"/>
          </a:p>
        </p:txBody>
      </p:sp>
      <p:pic>
        <p:nvPicPr>
          <p:cNvPr id="9" name="Picture 8" descr="Final_logo_ICTC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860" y="107576"/>
            <a:ext cx="825419" cy="5334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7030-A04C-4A4C-AC46-B60B626A7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Final_logo_ICTC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860" y="107576"/>
            <a:ext cx="825419" cy="533400"/>
          </a:xfrm>
          <a:prstGeom prst="rect">
            <a:avLst/>
          </a:prstGeom>
        </p:spPr>
      </p:pic>
      <p:pic>
        <p:nvPicPr>
          <p:cNvPr id="10" name="Picture 9" descr="LOGO-most.JPG"/>
          <p:cNvPicPr>
            <a:picLocks noChangeAspect="1"/>
          </p:cNvPicPr>
          <p:nvPr userDrawn="1"/>
        </p:nvPicPr>
        <p:blipFill>
          <a:blip r:embed="rId3" cstate="print">
            <a:lum bright="66000"/>
          </a:blip>
          <a:stretch>
            <a:fillRect/>
          </a:stretch>
        </p:blipFill>
        <p:spPr>
          <a:xfrm>
            <a:off x="2513192" y="1118460"/>
            <a:ext cx="7668768" cy="572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874186" y="360366"/>
            <a:ext cx="11330516" cy="7191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28728"/>
            <a:ext cx="109728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4800" y="6537328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Cù Kim Long - ICTC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537328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AFE5CAF-97BC-48E1-87A8-097DE2E8F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524000" y="457203"/>
            <a:ext cx="985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2" y="719138"/>
            <a:ext cx="438151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438152" y="357188"/>
            <a:ext cx="438149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876302" y="0"/>
            <a:ext cx="438151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876302" y="361950"/>
            <a:ext cx="438151" cy="361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438152" y="719138"/>
            <a:ext cx="438149" cy="361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68266"/>
            <a:ext cx="34544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8163A86F-E24B-46C7-9B38-2F0A90B47B15}" type="datetime1">
              <a:rPr lang="vi-VN"/>
              <a:pPr>
                <a:defRPr/>
              </a:pPr>
              <a:t>10/08/2018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36" r:id="rId4"/>
    <p:sldLayoutId id="2147484037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</p:sldLayoutIdLst>
  <p:transition>
    <p:wedg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rm.most.gov.vn/" TargetMode="Externa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gray">
          <a:xfrm>
            <a:off x="2971800" y="1143000"/>
            <a:ext cx="8763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vi-VN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Ư</a:t>
            </a:r>
            <a:r>
              <a:rPr lang="en-US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ỚNG DẪN SỬ DỤNG PHẦN MỀM</a:t>
            </a:r>
          </a:p>
          <a:p>
            <a:endParaRPr 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QUẢN LÝ CÁN </a:t>
            </a:r>
            <a:r>
              <a:rPr lang="en-US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BỘ </a:t>
            </a:r>
            <a:r>
              <a:rPr lang="en-US" sz="24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CÔNG CHỨC,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VIÊN CHỨC, NG</a:t>
            </a:r>
            <a:r>
              <a:rPr lang="vi-VN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Ư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ỜI</a:t>
            </a:r>
          </a:p>
          <a:p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LAO ĐỘNG BỘ KH&amp;CN</a:t>
            </a:r>
          </a:p>
        </p:txBody>
      </p:sp>
      <p:sp>
        <p:nvSpPr>
          <p:cNvPr id="12291" name="Subtitle 3"/>
          <p:cNvSpPr txBox="1">
            <a:spLocks/>
          </p:cNvSpPr>
          <p:nvPr/>
        </p:nvSpPr>
        <p:spPr bwMode="gray">
          <a:xfrm>
            <a:off x="7298871" y="6391954"/>
            <a:ext cx="3352800" cy="26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tháng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08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năm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2018</a:t>
            </a:r>
          </a:p>
        </p:txBody>
      </p:sp>
      <p:grpSp>
        <p:nvGrpSpPr>
          <p:cNvPr id="12292" name="Group 31"/>
          <p:cNvGrpSpPr>
            <a:grpSpLocks/>
          </p:cNvGrpSpPr>
          <p:nvPr/>
        </p:nvGrpSpPr>
        <p:grpSpPr bwMode="auto">
          <a:xfrm rot="421294">
            <a:off x="1787528" y="106366"/>
            <a:ext cx="1871663" cy="1944687"/>
            <a:chOff x="521" y="482"/>
            <a:chExt cx="1134" cy="1142"/>
          </a:xfrm>
        </p:grpSpPr>
        <p:sp>
          <p:nvSpPr>
            <p:cNvPr id="10" name="Oval 32"/>
            <p:cNvSpPr>
              <a:spLocks noChangeArrowheads="1"/>
            </p:cNvSpPr>
            <p:nvPr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12294" name="Group 33"/>
            <p:cNvGrpSpPr>
              <a:grpSpLocks/>
            </p:cNvGrpSpPr>
            <p:nvPr/>
          </p:nvGrpSpPr>
          <p:grpSpPr bwMode="auto">
            <a:xfrm rot="56277">
              <a:off x="1294" y="1225"/>
              <a:ext cx="264" cy="217"/>
              <a:chOff x="3452" y="878"/>
              <a:chExt cx="402" cy="342"/>
            </a:xfrm>
          </p:grpSpPr>
          <p:sp>
            <p:nvSpPr>
              <p:cNvPr id="40" name="Oval 34"/>
              <p:cNvSpPr>
                <a:spLocks noChangeArrowheads="1"/>
              </p:cNvSpPr>
              <p:nvPr/>
            </p:nvSpPr>
            <p:spPr bwMode="gray">
              <a:xfrm>
                <a:off x="3609" y="999"/>
                <a:ext cx="107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" name="Oval 35"/>
              <p:cNvSpPr>
                <a:spLocks noChangeArrowheads="1"/>
              </p:cNvSpPr>
              <p:nvPr/>
            </p:nvSpPr>
            <p:spPr bwMode="gray">
              <a:xfrm>
                <a:off x="3734" y="110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2" name="Oval 36"/>
              <p:cNvSpPr>
                <a:spLocks noChangeArrowheads="1"/>
              </p:cNvSpPr>
              <p:nvPr/>
            </p:nvSpPr>
            <p:spPr bwMode="gray">
              <a:xfrm>
                <a:off x="3431" y="851"/>
                <a:ext cx="183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2295" name="Group 37"/>
            <p:cNvGrpSpPr>
              <a:grpSpLocks/>
            </p:cNvGrpSpPr>
            <p:nvPr/>
          </p:nvGrpSpPr>
          <p:grpSpPr bwMode="auto">
            <a:xfrm rot="-2383151">
              <a:off x="1386" y="950"/>
              <a:ext cx="264" cy="220"/>
              <a:chOff x="3452" y="878"/>
              <a:chExt cx="402" cy="342"/>
            </a:xfrm>
          </p:grpSpPr>
          <p:sp>
            <p:nvSpPr>
              <p:cNvPr id="37" name="Oval 36"/>
              <p:cNvSpPr>
                <a:spLocks noChangeArrowheads="1"/>
              </p:cNvSpPr>
              <p:nvPr/>
            </p:nvSpPr>
            <p:spPr bwMode="gray">
              <a:xfrm>
                <a:off x="3637" y="985"/>
                <a:ext cx="110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gray">
              <a:xfrm>
                <a:off x="3760" y="1088"/>
                <a:ext cx="92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gray">
              <a:xfrm>
                <a:off x="3438" y="843"/>
                <a:ext cx="187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2296" name="Group 41"/>
            <p:cNvGrpSpPr>
              <a:grpSpLocks/>
            </p:cNvGrpSpPr>
            <p:nvPr/>
          </p:nvGrpSpPr>
          <p:grpSpPr bwMode="auto">
            <a:xfrm rot="-4925197">
              <a:off x="1294" y="621"/>
              <a:ext cx="258" cy="226"/>
              <a:chOff x="3452" y="878"/>
              <a:chExt cx="402" cy="342"/>
            </a:xfrm>
          </p:grpSpPr>
          <p:sp>
            <p:nvSpPr>
              <p:cNvPr id="34" name="Oval 42"/>
              <p:cNvSpPr>
                <a:spLocks noChangeArrowheads="1"/>
              </p:cNvSpPr>
              <p:nvPr/>
            </p:nvSpPr>
            <p:spPr bwMode="gray">
              <a:xfrm>
                <a:off x="3628" y="1001"/>
                <a:ext cx="109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5" name="Oval 43"/>
              <p:cNvSpPr>
                <a:spLocks noChangeArrowheads="1"/>
              </p:cNvSpPr>
              <p:nvPr/>
            </p:nvSpPr>
            <p:spPr bwMode="gray">
              <a:xfrm>
                <a:off x="3756" y="1102"/>
                <a:ext cx="94" cy="9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" name="Oval 44"/>
              <p:cNvSpPr>
                <a:spLocks noChangeArrowheads="1"/>
              </p:cNvSpPr>
              <p:nvPr/>
            </p:nvSpPr>
            <p:spPr bwMode="gray">
              <a:xfrm>
                <a:off x="3444" y="853"/>
                <a:ext cx="184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2297" name="Group 45"/>
            <p:cNvGrpSpPr>
              <a:grpSpLocks/>
            </p:cNvGrpSpPr>
            <p:nvPr/>
          </p:nvGrpSpPr>
          <p:grpSpPr bwMode="auto">
            <a:xfrm rot="3149186">
              <a:off x="990" y="1390"/>
              <a:ext cx="258" cy="226"/>
              <a:chOff x="3452" y="878"/>
              <a:chExt cx="402" cy="342"/>
            </a:xfrm>
          </p:grpSpPr>
          <p:sp>
            <p:nvSpPr>
              <p:cNvPr id="31" name="Oval 46"/>
              <p:cNvSpPr>
                <a:spLocks noChangeArrowheads="1"/>
              </p:cNvSpPr>
              <p:nvPr/>
            </p:nvSpPr>
            <p:spPr bwMode="gray">
              <a:xfrm>
                <a:off x="3624" y="1029"/>
                <a:ext cx="109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2" name="Oval 47"/>
              <p:cNvSpPr>
                <a:spLocks noChangeArrowheads="1"/>
              </p:cNvSpPr>
              <p:nvPr/>
            </p:nvSpPr>
            <p:spPr bwMode="gray">
              <a:xfrm>
                <a:off x="3759" y="1128"/>
                <a:ext cx="92" cy="9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3" name="Oval 48"/>
              <p:cNvSpPr>
                <a:spLocks noChangeArrowheads="1"/>
              </p:cNvSpPr>
              <p:nvPr/>
            </p:nvSpPr>
            <p:spPr bwMode="gray">
              <a:xfrm>
                <a:off x="3431" y="886"/>
                <a:ext cx="183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2298" name="Group 49"/>
            <p:cNvGrpSpPr>
              <a:grpSpLocks/>
            </p:cNvGrpSpPr>
            <p:nvPr/>
          </p:nvGrpSpPr>
          <p:grpSpPr bwMode="auto">
            <a:xfrm rot="-7676986">
              <a:off x="960" y="491"/>
              <a:ext cx="258" cy="226"/>
              <a:chOff x="3452" y="878"/>
              <a:chExt cx="402" cy="342"/>
            </a:xfrm>
          </p:grpSpPr>
          <p:sp>
            <p:nvSpPr>
              <p:cNvPr id="28" name="Oval 50"/>
              <p:cNvSpPr>
                <a:spLocks noChangeArrowheads="1"/>
              </p:cNvSpPr>
              <p:nvPr/>
            </p:nvSpPr>
            <p:spPr bwMode="gray">
              <a:xfrm>
                <a:off x="3679" y="1008"/>
                <a:ext cx="109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9" name="Oval 51"/>
              <p:cNvSpPr>
                <a:spLocks noChangeArrowheads="1"/>
              </p:cNvSpPr>
              <p:nvPr/>
            </p:nvSpPr>
            <p:spPr bwMode="gray">
              <a:xfrm>
                <a:off x="3799" y="1114"/>
                <a:ext cx="93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0" name="Oval 52"/>
              <p:cNvSpPr>
                <a:spLocks noChangeArrowheads="1"/>
              </p:cNvSpPr>
              <p:nvPr/>
            </p:nvSpPr>
            <p:spPr bwMode="gray">
              <a:xfrm>
                <a:off x="3464" y="873"/>
                <a:ext cx="183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2299" name="Group 53"/>
            <p:cNvGrpSpPr>
              <a:grpSpLocks/>
            </p:cNvGrpSpPr>
            <p:nvPr/>
          </p:nvGrpSpPr>
          <p:grpSpPr bwMode="auto">
            <a:xfrm rot="-10348150">
              <a:off x="648" y="644"/>
              <a:ext cx="264" cy="220"/>
              <a:chOff x="3452" y="878"/>
              <a:chExt cx="402" cy="342"/>
            </a:xfrm>
          </p:grpSpPr>
          <p:sp>
            <p:nvSpPr>
              <p:cNvPr id="25" name="Oval 54"/>
              <p:cNvSpPr>
                <a:spLocks noChangeArrowheads="1"/>
              </p:cNvSpPr>
              <p:nvPr/>
            </p:nvSpPr>
            <p:spPr bwMode="gray">
              <a:xfrm>
                <a:off x="3640" y="1064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6" name="Oval 55"/>
              <p:cNvSpPr>
                <a:spLocks noChangeArrowheads="1"/>
              </p:cNvSpPr>
              <p:nvPr/>
            </p:nvSpPr>
            <p:spPr bwMode="gray">
              <a:xfrm>
                <a:off x="3767" y="1135"/>
                <a:ext cx="92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" name="Oval 56"/>
              <p:cNvSpPr>
                <a:spLocks noChangeArrowheads="1"/>
              </p:cNvSpPr>
              <p:nvPr/>
            </p:nvSpPr>
            <p:spPr bwMode="gray">
              <a:xfrm>
                <a:off x="3459" y="887"/>
                <a:ext cx="185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2300" name="Group 57"/>
            <p:cNvGrpSpPr>
              <a:grpSpLocks/>
            </p:cNvGrpSpPr>
            <p:nvPr/>
          </p:nvGrpSpPr>
          <p:grpSpPr bwMode="auto">
            <a:xfrm rot="8606759">
              <a:off x="531" y="971"/>
              <a:ext cx="264" cy="217"/>
              <a:chOff x="3452" y="878"/>
              <a:chExt cx="402" cy="342"/>
            </a:xfrm>
          </p:grpSpPr>
          <p:sp>
            <p:nvSpPr>
              <p:cNvPr id="22" name="Oval 58"/>
              <p:cNvSpPr>
                <a:spLocks noChangeArrowheads="1"/>
              </p:cNvSpPr>
              <p:nvPr/>
            </p:nvSpPr>
            <p:spPr bwMode="gray">
              <a:xfrm>
                <a:off x="3638" y="1075"/>
                <a:ext cx="111" cy="11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3" name="Oval 59"/>
              <p:cNvSpPr>
                <a:spLocks noChangeArrowheads="1"/>
              </p:cNvSpPr>
              <p:nvPr/>
            </p:nvSpPr>
            <p:spPr bwMode="gray">
              <a:xfrm>
                <a:off x="3768" y="1192"/>
                <a:ext cx="92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" name="Oval 60"/>
              <p:cNvSpPr>
                <a:spLocks noChangeArrowheads="1"/>
              </p:cNvSpPr>
              <p:nvPr/>
            </p:nvSpPr>
            <p:spPr bwMode="gray">
              <a:xfrm>
                <a:off x="3447" y="949"/>
                <a:ext cx="187" cy="17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2301" name="Group 61"/>
            <p:cNvGrpSpPr>
              <a:grpSpLocks/>
            </p:cNvGrpSpPr>
            <p:nvPr/>
          </p:nvGrpSpPr>
          <p:grpSpPr bwMode="auto">
            <a:xfrm rot="6279754">
              <a:off x="648" y="1272"/>
              <a:ext cx="258" cy="226"/>
              <a:chOff x="3452" y="878"/>
              <a:chExt cx="402" cy="342"/>
            </a:xfrm>
          </p:grpSpPr>
          <p:sp>
            <p:nvSpPr>
              <p:cNvPr id="19" name="Oval 62"/>
              <p:cNvSpPr>
                <a:spLocks noChangeArrowheads="1"/>
              </p:cNvSpPr>
              <p:nvPr/>
            </p:nvSpPr>
            <p:spPr bwMode="gray">
              <a:xfrm>
                <a:off x="3624" y="1030"/>
                <a:ext cx="109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" name="Oval 63"/>
              <p:cNvSpPr>
                <a:spLocks noChangeArrowheads="1"/>
              </p:cNvSpPr>
              <p:nvPr/>
            </p:nvSpPr>
            <p:spPr bwMode="gray">
              <a:xfrm>
                <a:off x="3743" y="1142"/>
                <a:ext cx="93" cy="9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" name="Oval 64"/>
              <p:cNvSpPr>
                <a:spLocks noChangeArrowheads="1"/>
              </p:cNvSpPr>
              <p:nvPr/>
            </p:nvSpPr>
            <p:spPr bwMode="gray">
              <a:xfrm>
                <a:off x="3423" y="894"/>
                <a:ext cx="183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QUẢN LÝ HỒ S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CÁN BỘ, CÔNG CHỨC, VIÊN CHỨC, NG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 LAO ĐỘNG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51CD41-E100-4FA2-83E3-4FE41FD35D18}"/>
              </a:ext>
            </a:extLst>
          </p:cNvPr>
          <p:cNvSpPr txBox="1"/>
          <p:nvPr/>
        </p:nvSpPr>
        <p:spPr>
          <a:xfrm>
            <a:off x="240138" y="1097268"/>
            <a:ext cx="616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2.2.3 </a:t>
            </a:r>
            <a:r>
              <a:rPr lang="en-US" b="1" dirty="0" err="1"/>
              <a:t>Cập</a:t>
            </a:r>
            <a:r>
              <a:rPr lang="en-US" b="1" dirty="0"/>
              <a:t> </a:t>
            </a:r>
            <a:r>
              <a:rPr lang="en-US" b="1" dirty="0" err="1"/>
              <a:t>nhật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chuyên</a:t>
            </a:r>
            <a:r>
              <a:rPr lang="en-US" b="1" dirty="0"/>
              <a:t> </a:t>
            </a:r>
            <a:r>
              <a:rPr lang="en-US" b="1" dirty="0" err="1"/>
              <a:t>môn</a:t>
            </a:r>
            <a:r>
              <a:rPr lang="en-US" b="1" dirty="0"/>
              <a:t> </a:t>
            </a:r>
            <a:r>
              <a:rPr lang="en-US" b="1" dirty="0" err="1"/>
              <a:t>cao</a:t>
            </a:r>
            <a:r>
              <a:rPr lang="en-US" b="1" dirty="0"/>
              <a:t> </a:t>
            </a:r>
            <a:r>
              <a:rPr lang="en-US" b="1" dirty="0" err="1"/>
              <a:t>nhất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B8B8B6-BDD4-4706-9D74-647E0B35441B}"/>
              </a:ext>
            </a:extLst>
          </p:cNvPr>
          <p:cNvSpPr txBox="1"/>
          <p:nvPr/>
        </p:nvSpPr>
        <p:spPr>
          <a:xfrm>
            <a:off x="136663" y="1600200"/>
            <a:ext cx="737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“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”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50397051-5A32-4B9C-81A9-EAC433FBC81D}"/>
              </a:ext>
            </a:extLst>
          </p:cNvPr>
          <p:cNvSpPr/>
          <p:nvPr/>
        </p:nvSpPr>
        <p:spPr bwMode="auto">
          <a:xfrm>
            <a:off x="3429000" y="2661262"/>
            <a:ext cx="457200" cy="3693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7B57CAC-0339-4293-B5D6-051FBFA293A5}"/>
              </a:ext>
            </a:extLst>
          </p:cNvPr>
          <p:cNvSpPr txBox="1"/>
          <p:nvPr/>
        </p:nvSpPr>
        <p:spPr>
          <a:xfrm>
            <a:off x="3933978" y="2406201"/>
            <a:ext cx="635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0DA7D9-F4AD-4572-A452-AC4DF3DD424D}"/>
              </a:ext>
            </a:extLst>
          </p:cNvPr>
          <p:cNvSpPr txBox="1"/>
          <p:nvPr/>
        </p:nvSpPr>
        <p:spPr>
          <a:xfrm>
            <a:off x="-76200" y="4611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tin, </a:t>
            </a:r>
            <a:r>
              <a:rPr lang="en-US" dirty="0" err="1"/>
              <a:t>nhấn</a:t>
            </a:r>
            <a:r>
              <a:rPr lang="en-US" dirty="0"/>
              <a:t> “L</a:t>
            </a:r>
            <a:r>
              <a:rPr lang="vi-VN" dirty="0"/>
              <a:t>ư</a:t>
            </a:r>
            <a:r>
              <a:rPr lang="en-US" dirty="0"/>
              <a:t>u </a:t>
            </a:r>
            <a:r>
              <a:rPr lang="en-US" dirty="0" err="1"/>
              <a:t>lại</a:t>
            </a:r>
            <a:r>
              <a:rPr lang="en-US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7C3FAE-D495-4800-910C-8BDE6E5E7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2239882"/>
            <a:ext cx="3228975" cy="1581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1591C2-1AD8-4383-9732-FDCC667E7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658" y="2805497"/>
            <a:ext cx="8211342" cy="35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97491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QUẢN LÝ HỒ S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CÁN BỘ, CÔNG CHỨC, VIÊN CHỨC, NG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 LAO ĐỘNG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51CD41-E100-4FA2-83E3-4FE41FD35D18}"/>
              </a:ext>
            </a:extLst>
          </p:cNvPr>
          <p:cNvSpPr txBox="1"/>
          <p:nvPr/>
        </p:nvSpPr>
        <p:spPr>
          <a:xfrm>
            <a:off x="203338" y="1113794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2.2.4 </a:t>
            </a:r>
            <a:r>
              <a:rPr lang="en-US" b="1" dirty="0" err="1"/>
              <a:t>Cập</a:t>
            </a:r>
            <a:r>
              <a:rPr lang="en-US" b="1" dirty="0"/>
              <a:t> </a:t>
            </a:r>
            <a:r>
              <a:rPr lang="en-US" b="1" dirty="0" err="1"/>
              <a:t>nhật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danh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B8B8B6-BDD4-4706-9D74-647E0B35441B}"/>
              </a:ext>
            </a:extLst>
          </p:cNvPr>
          <p:cNvSpPr txBox="1"/>
          <p:nvPr/>
        </p:nvSpPr>
        <p:spPr>
          <a:xfrm>
            <a:off x="606858" y="1600200"/>
            <a:ext cx="643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“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”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50397051-5A32-4B9C-81A9-EAC433FBC81D}"/>
              </a:ext>
            </a:extLst>
          </p:cNvPr>
          <p:cNvSpPr/>
          <p:nvPr/>
        </p:nvSpPr>
        <p:spPr bwMode="auto">
          <a:xfrm>
            <a:off x="3429000" y="2661262"/>
            <a:ext cx="457200" cy="3693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7B57CAC-0339-4293-B5D6-051FBFA293A5}"/>
              </a:ext>
            </a:extLst>
          </p:cNvPr>
          <p:cNvSpPr txBox="1"/>
          <p:nvPr/>
        </p:nvSpPr>
        <p:spPr>
          <a:xfrm>
            <a:off x="4882955" y="2406201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0DA7D9-F4AD-4572-A452-AC4DF3DD424D}"/>
              </a:ext>
            </a:extLst>
          </p:cNvPr>
          <p:cNvSpPr txBox="1"/>
          <p:nvPr/>
        </p:nvSpPr>
        <p:spPr>
          <a:xfrm>
            <a:off x="-76200" y="4611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tin, </a:t>
            </a:r>
            <a:r>
              <a:rPr lang="en-US" dirty="0" err="1"/>
              <a:t>nhấn</a:t>
            </a:r>
            <a:r>
              <a:rPr lang="en-US" dirty="0"/>
              <a:t> “L</a:t>
            </a:r>
            <a:r>
              <a:rPr lang="vi-VN" dirty="0"/>
              <a:t>ư</a:t>
            </a:r>
            <a:r>
              <a:rPr lang="en-US" dirty="0"/>
              <a:t>u </a:t>
            </a:r>
            <a:r>
              <a:rPr lang="en-US" dirty="0" err="1"/>
              <a:t>lại</a:t>
            </a:r>
            <a:r>
              <a:rPr lang="en-US" dirty="0"/>
              <a:t>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7951E91-5016-4EE1-8430-A05AEE893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72" y="2129732"/>
            <a:ext cx="3181350" cy="1514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B521741-802B-4DD6-8E4B-B674CB2F0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978" y="2838450"/>
            <a:ext cx="73914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7595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QUẢN LÝ HỒ S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CÁN BỘ, CÔNG CHỨC, VIÊN CHỨC, NG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 LAO ĐỘNG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51CD41-E100-4FA2-83E3-4FE41FD35D18}"/>
              </a:ext>
            </a:extLst>
          </p:cNvPr>
          <p:cNvSpPr txBox="1"/>
          <p:nvPr/>
        </p:nvSpPr>
        <p:spPr>
          <a:xfrm>
            <a:off x="171280" y="111379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2.2.5 </a:t>
            </a:r>
            <a:r>
              <a:rPr lang="en-US" b="1" dirty="0" err="1"/>
              <a:t>Cập</a:t>
            </a:r>
            <a:r>
              <a:rPr lang="en-US" b="1" dirty="0"/>
              <a:t> </a:t>
            </a:r>
            <a:r>
              <a:rPr lang="en-US" b="1" dirty="0" err="1"/>
              <a:t>nhật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tuyển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B8B8B6-BDD4-4706-9D74-647E0B35441B}"/>
              </a:ext>
            </a:extLst>
          </p:cNvPr>
          <p:cNvSpPr txBox="1"/>
          <p:nvPr/>
        </p:nvSpPr>
        <p:spPr>
          <a:xfrm>
            <a:off x="581213" y="1600200"/>
            <a:ext cx="649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“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tuyển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”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50397051-5A32-4B9C-81A9-EAC433FBC81D}"/>
              </a:ext>
            </a:extLst>
          </p:cNvPr>
          <p:cNvSpPr/>
          <p:nvPr/>
        </p:nvSpPr>
        <p:spPr bwMode="auto">
          <a:xfrm>
            <a:off x="3429000" y="2661262"/>
            <a:ext cx="457200" cy="3693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7B57CAC-0339-4293-B5D6-051FBFA293A5}"/>
              </a:ext>
            </a:extLst>
          </p:cNvPr>
          <p:cNvSpPr txBox="1"/>
          <p:nvPr/>
        </p:nvSpPr>
        <p:spPr>
          <a:xfrm>
            <a:off x="3786506" y="2424613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tuyển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0DA7D9-F4AD-4572-A452-AC4DF3DD424D}"/>
              </a:ext>
            </a:extLst>
          </p:cNvPr>
          <p:cNvSpPr txBox="1"/>
          <p:nvPr/>
        </p:nvSpPr>
        <p:spPr>
          <a:xfrm>
            <a:off x="-76200" y="4611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tin, </a:t>
            </a:r>
            <a:r>
              <a:rPr lang="en-US" dirty="0" err="1"/>
              <a:t>nhấn</a:t>
            </a:r>
            <a:r>
              <a:rPr lang="en-US" dirty="0"/>
              <a:t> “L</a:t>
            </a:r>
            <a:r>
              <a:rPr lang="vi-VN" dirty="0"/>
              <a:t>ư</a:t>
            </a:r>
            <a:r>
              <a:rPr lang="en-US" dirty="0"/>
              <a:t>u </a:t>
            </a:r>
            <a:r>
              <a:rPr lang="en-US" dirty="0" err="1"/>
              <a:t>lại</a:t>
            </a:r>
            <a:r>
              <a:rPr lang="en-US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DD63B7-3FA3-4D94-BD5E-3A365E8A1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51" y="2161620"/>
            <a:ext cx="3181350" cy="1485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5B9A8C-BB53-4FF5-B1FF-6BA38A963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996" y="2793945"/>
            <a:ext cx="8259003" cy="346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96183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QUẢN LÝ HỒ S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CÁN BỘ, CÔNG CHỨC, VIÊN CHỨC, NG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 LAO ĐỘNG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51CD41-E100-4FA2-83E3-4FE41FD35D18}"/>
              </a:ext>
            </a:extLst>
          </p:cNvPr>
          <p:cNvSpPr txBox="1"/>
          <p:nvPr/>
        </p:nvSpPr>
        <p:spPr>
          <a:xfrm>
            <a:off x="-76200" y="1123677"/>
            <a:ext cx="554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2.2.6 </a:t>
            </a:r>
            <a:r>
              <a:rPr lang="en-US" b="1" dirty="0" err="1"/>
              <a:t>Cập</a:t>
            </a:r>
            <a:r>
              <a:rPr lang="en-US" b="1" dirty="0"/>
              <a:t> </a:t>
            </a:r>
            <a:r>
              <a:rPr lang="en-US" b="1" dirty="0" err="1"/>
              <a:t>nhật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lý</a:t>
            </a:r>
            <a:r>
              <a:rPr lang="en-US" b="1" dirty="0"/>
              <a:t> </a:t>
            </a:r>
            <a:r>
              <a:rPr lang="en-US" b="1" dirty="0" err="1"/>
              <a:t>luận</a:t>
            </a:r>
            <a:r>
              <a:rPr lang="en-US" b="1" dirty="0"/>
              <a:t> </a:t>
            </a:r>
            <a:r>
              <a:rPr lang="en-US" b="1" dirty="0" err="1"/>
              <a:t>chính</a:t>
            </a:r>
            <a:r>
              <a:rPr lang="en-US" b="1" dirty="0"/>
              <a:t> </a:t>
            </a:r>
            <a:r>
              <a:rPr lang="en-US" b="1" dirty="0" err="1"/>
              <a:t>trị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B8B8B6-BDD4-4706-9D74-647E0B35441B}"/>
              </a:ext>
            </a:extLst>
          </p:cNvPr>
          <p:cNvSpPr txBox="1"/>
          <p:nvPr/>
        </p:nvSpPr>
        <p:spPr>
          <a:xfrm>
            <a:off x="457273" y="1600200"/>
            <a:ext cx="673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“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”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50397051-5A32-4B9C-81A9-EAC433FBC81D}"/>
              </a:ext>
            </a:extLst>
          </p:cNvPr>
          <p:cNvSpPr/>
          <p:nvPr/>
        </p:nvSpPr>
        <p:spPr bwMode="auto">
          <a:xfrm>
            <a:off x="3429000" y="2661262"/>
            <a:ext cx="457200" cy="3693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7B57CAC-0339-4293-B5D6-051FBFA293A5}"/>
              </a:ext>
            </a:extLst>
          </p:cNvPr>
          <p:cNvSpPr txBox="1"/>
          <p:nvPr/>
        </p:nvSpPr>
        <p:spPr>
          <a:xfrm>
            <a:off x="3632339" y="2344246"/>
            <a:ext cx="601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0DA7D9-F4AD-4572-A452-AC4DF3DD424D}"/>
              </a:ext>
            </a:extLst>
          </p:cNvPr>
          <p:cNvSpPr txBox="1"/>
          <p:nvPr/>
        </p:nvSpPr>
        <p:spPr>
          <a:xfrm>
            <a:off x="-76200" y="4611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tin, </a:t>
            </a:r>
            <a:r>
              <a:rPr lang="en-US" dirty="0" err="1"/>
              <a:t>nhấn</a:t>
            </a:r>
            <a:r>
              <a:rPr lang="en-US" dirty="0"/>
              <a:t> “L</a:t>
            </a:r>
            <a:r>
              <a:rPr lang="vi-VN" dirty="0"/>
              <a:t>ư</a:t>
            </a:r>
            <a:r>
              <a:rPr lang="en-US" dirty="0"/>
              <a:t>u </a:t>
            </a:r>
            <a:r>
              <a:rPr lang="en-US" dirty="0" err="1"/>
              <a:t>lại</a:t>
            </a:r>
            <a:r>
              <a:rPr lang="en-US" dirty="0"/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703880F-4796-4AD8-9E31-025DE8617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09110"/>
            <a:ext cx="3200400" cy="147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7856915-5F4C-4705-8B99-4077A289F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68" y="2820769"/>
            <a:ext cx="52101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77914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QUẢN LÝ HỒ S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CÁN BỘ, CÔNG CHỨC, VIÊN CHỨC, NG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 LAO ĐỘNG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51CD41-E100-4FA2-83E3-4FE41FD35D18}"/>
              </a:ext>
            </a:extLst>
          </p:cNvPr>
          <p:cNvSpPr txBox="1"/>
          <p:nvPr/>
        </p:nvSpPr>
        <p:spPr>
          <a:xfrm>
            <a:off x="9939" y="1123677"/>
            <a:ext cx="578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2.2.7 </a:t>
            </a:r>
            <a:r>
              <a:rPr lang="en-US" b="1" dirty="0" err="1"/>
              <a:t>Cập</a:t>
            </a:r>
            <a:r>
              <a:rPr lang="en-US" b="1" dirty="0"/>
              <a:t> </a:t>
            </a:r>
            <a:r>
              <a:rPr lang="en-US" b="1" dirty="0" err="1"/>
              <a:t>nhật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quản</a:t>
            </a:r>
            <a:r>
              <a:rPr lang="en-US" b="1" dirty="0"/>
              <a:t> </a:t>
            </a:r>
            <a:r>
              <a:rPr lang="en-US" b="1" dirty="0" err="1"/>
              <a:t>lý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r>
              <a:rPr lang="en-US" b="1" dirty="0"/>
              <a:t> n</a:t>
            </a:r>
            <a:r>
              <a:rPr lang="vi-VN" b="1" dirty="0"/>
              <a:t>ư</a:t>
            </a:r>
            <a:r>
              <a:rPr lang="en-US" b="1" dirty="0" err="1"/>
              <a:t>ớc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B8B8B6-BDD4-4706-9D74-647E0B35441B}"/>
              </a:ext>
            </a:extLst>
          </p:cNvPr>
          <p:cNvSpPr txBox="1"/>
          <p:nvPr/>
        </p:nvSpPr>
        <p:spPr>
          <a:xfrm>
            <a:off x="219231" y="1600200"/>
            <a:ext cx="721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“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”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50397051-5A32-4B9C-81A9-EAC433FBC81D}"/>
              </a:ext>
            </a:extLst>
          </p:cNvPr>
          <p:cNvSpPr/>
          <p:nvPr/>
        </p:nvSpPr>
        <p:spPr bwMode="auto">
          <a:xfrm>
            <a:off x="3429000" y="2661262"/>
            <a:ext cx="457200" cy="3693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7B57CAC-0339-4293-B5D6-051FBFA293A5}"/>
              </a:ext>
            </a:extLst>
          </p:cNvPr>
          <p:cNvSpPr txBox="1"/>
          <p:nvPr/>
        </p:nvSpPr>
        <p:spPr>
          <a:xfrm>
            <a:off x="3480056" y="2344246"/>
            <a:ext cx="632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0DA7D9-F4AD-4572-A452-AC4DF3DD424D}"/>
              </a:ext>
            </a:extLst>
          </p:cNvPr>
          <p:cNvSpPr txBox="1"/>
          <p:nvPr/>
        </p:nvSpPr>
        <p:spPr>
          <a:xfrm>
            <a:off x="-76200" y="4611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tin, </a:t>
            </a:r>
            <a:r>
              <a:rPr lang="en-US" dirty="0" err="1"/>
              <a:t>nhấn</a:t>
            </a:r>
            <a:r>
              <a:rPr lang="en-US" dirty="0"/>
              <a:t> “L</a:t>
            </a:r>
            <a:r>
              <a:rPr lang="vi-VN" dirty="0"/>
              <a:t>ư</a:t>
            </a:r>
            <a:r>
              <a:rPr lang="en-US" dirty="0"/>
              <a:t>u </a:t>
            </a:r>
            <a:r>
              <a:rPr lang="en-US" dirty="0" err="1"/>
              <a:t>lại</a:t>
            </a:r>
            <a:r>
              <a:rPr lang="en-US" dirty="0"/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D48E1A-6713-4FD3-9A82-7676B8542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2128450"/>
            <a:ext cx="3267075" cy="1162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95A7D4-72B1-4423-8CD7-D198BD4B0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845928"/>
            <a:ext cx="74580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54972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QUẢN LÝ HỒ S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CÁN BỘ, CÔNG CHỨC, VIÊN CHỨC, NG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 LAO ĐỘNG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51CD41-E100-4FA2-83E3-4FE41FD35D18}"/>
              </a:ext>
            </a:extLst>
          </p:cNvPr>
          <p:cNvSpPr txBox="1"/>
          <p:nvPr/>
        </p:nvSpPr>
        <p:spPr>
          <a:xfrm>
            <a:off x="431530" y="1123677"/>
            <a:ext cx="494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2.2.8 </a:t>
            </a:r>
            <a:r>
              <a:rPr lang="en-US" b="1" dirty="0" err="1"/>
              <a:t>Cập</a:t>
            </a:r>
            <a:r>
              <a:rPr lang="en-US" b="1" dirty="0"/>
              <a:t> </a:t>
            </a:r>
            <a:r>
              <a:rPr lang="en-US" b="1" dirty="0" err="1"/>
              <a:t>nhật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ngoại</a:t>
            </a:r>
            <a:r>
              <a:rPr lang="en-US" b="1" dirty="0"/>
              <a:t> </a:t>
            </a:r>
            <a:r>
              <a:rPr lang="en-US" b="1" dirty="0" err="1"/>
              <a:t>ngữ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B8B8B6-BDD4-4706-9D74-647E0B35441B}"/>
              </a:ext>
            </a:extLst>
          </p:cNvPr>
          <p:cNvSpPr txBox="1"/>
          <p:nvPr/>
        </p:nvSpPr>
        <p:spPr>
          <a:xfrm>
            <a:off x="732994" y="1600200"/>
            <a:ext cx="618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“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”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50397051-5A32-4B9C-81A9-EAC433FBC81D}"/>
              </a:ext>
            </a:extLst>
          </p:cNvPr>
          <p:cNvSpPr/>
          <p:nvPr/>
        </p:nvSpPr>
        <p:spPr bwMode="auto">
          <a:xfrm>
            <a:off x="3429000" y="2661262"/>
            <a:ext cx="457200" cy="3693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7B57CAC-0339-4293-B5D6-051FBFA293A5}"/>
              </a:ext>
            </a:extLst>
          </p:cNvPr>
          <p:cNvSpPr txBox="1"/>
          <p:nvPr/>
        </p:nvSpPr>
        <p:spPr>
          <a:xfrm>
            <a:off x="3863175" y="2344246"/>
            <a:ext cx="555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0DA7D9-F4AD-4572-A452-AC4DF3DD424D}"/>
              </a:ext>
            </a:extLst>
          </p:cNvPr>
          <p:cNvSpPr txBox="1"/>
          <p:nvPr/>
        </p:nvSpPr>
        <p:spPr>
          <a:xfrm>
            <a:off x="-76200" y="4611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tin, </a:t>
            </a:r>
            <a:r>
              <a:rPr lang="en-US" dirty="0" err="1"/>
              <a:t>nhấn</a:t>
            </a:r>
            <a:r>
              <a:rPr lang="en-US" dirty="0"/>
              <a:t> “L</a:t>
            </a:r>
            <a:r>
              <a:rPr lang="vi-VN" dirty="0"/>
              <a:t>ư</a:t>
            </a:r>
            <a:r>
              <a:rPr lang="en-US" dirty="0"/>
              <a:t>u </a:t>
            </a:r>
            <a:r>
              <a:rPr lang="en-US" dirty="0" err="1"/>
              <a:t>lại</a:t>
            </a:r>
            <a:r>
              <a:rPr lang="en-US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B6FBAA-0D84-483F-AF6E-EDB365D59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76" y="2266290"/>
            <a:ext cx="3248025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703B67C-6B50-4B63-A8D8-BBBB87A93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723517"/>
            <a:ext cx="8034324" cy="32670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8C3C884-DEC4-4DF2-872E-924FBBE7F840}"/>
              </a:ext>
            </a:extLst>
          </p:cNvPr>
          <p:cNvSpPr txBox="1"/>
          <p:nvPr/>
        </p:nvSpPr>
        <p:spPr>
          <a:xfrm>
            <a:off x="2156790" y="6017096"/>
            <a:ext cx="706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r>
              <a:rPr lang="en-US" b="1" dirty="0">
                <a:solidFill>
                  <a:srgbClr val="FF0000"/>
                </a:solidFill>
              </a:rPr>
              <a:t> tin </a:t>
            </a:r>
            <a:r>
              <a:rPr lang="en-US" b="1" dirty="0" err="1">
                <a:solidFill>
                  <a:srgbClr val="FF0000"/>
                </a:solidFill>
              </a:rPr>
              <a:t>liên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khác</a:t>
            </a:r>
            <a:r>
              <a:rPr lang="en-US" b="1" dirty="0">
                <a:solidFill>
                  <a:srgbClr val="FF0000"/>
                </a:solidFill>
              </a:rPr>
              <a:t> đ</a:t>
            </a:r>
            <a:r>
              <a:rPr lang="vi-VN" b="1" dirty="0">
                <a:solidFill>
                  <a:srgbClr val="FF0000"/>
                </a:solidFill>
              </a:rPr>
              <a:t>ư</a:t>
            </a:r>
            <a:r>
              <a:rPr lang="en-US" b="1" dirty="0" err="1">
                <a:solidFill>
                  <a:srgbClr val="FF0000"/>
                </a:solidFill>
              </a:rPr>
              <a:t>ợc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cập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nhật</a:t>
            </a:r>
            <a:r>
              <a:rPr lang="en-US" b="1" dirty="0">
                <a:solidFill>
                  <a:srgbClr val="FF0000"/>
                </a:solidFill>
              </a:rPr>
              <a:t> t</a:t>
            </a:r>
            <a:r>
              <a:rPr lang="vi-VN" b="1" dirty="0">
                <a:solidFill>
                  <a:srgbClr val="FF0000"/>
                </a:solidFill>
              </a:rPr>
              <a:t>ư</a:t>
            </a:r>
            <a:r>
              <a:rPr lang="en-US" b="1" dirty="0" err="1">
                <a:solidFill>
                  <a:srgbClr val="FF0000"/>
                </a:solidFill>
              </a:rPr>
              <a:t>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tự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48766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F53914-90BB-447A-921F-4AFFA3F28408}"/>
              </a:ext>
            </a:extLst>
          </p:cNvPr>
          <p:cNvSpPr txBox="1"/>
          <p:nvPr/>
        </p:nvSpPr>
        <p:spPr>
          <a:xfrm>
            <a:off x="2498" y="1114961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2.3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cán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r>
              <a:rPr lang="en-US" b="1" dirty="0"/>
              <a:t> </a:t>
            </a:r>
            <a:r>
              <a:rPr lang="en-US" b="1" dirty="0" err="1"/>
              <a:t>truy</a:t>
            </a:r>
            <a:r>
              <a:rPr lang="en-US" b="1" dirty="0"/>
              <a:t> </a:t>
            </a:r>
            <a:r>
              <a:rPr lang="en-US" b="1" dirty="0" err="1"/>
              <a:t>cập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phần</a:t>
            </a:r>
            <a:r>
              <a:rPr lang="en-US" b="1" dirty="0"/>
              <a:t> </a:t>
            </a:r>
            <a:r>
              <a:rPr lang="en-US" b="1" dirty="0" err="1"/>
              <a:t>mềm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165EEB0-B6A7-43B5-ABC4-3046F7D0DA4A}"/>
              </a:ext>
            </a:extLst>
          </p:cNvPr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QUẢN LÝ HỒ S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CÁN BỘ, CÔNG CHỨC, VIÊN CHỨC, NG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 LAO ĐỘNG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0862C4-13CB-48E5-B29B-4CC0B3211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8325"/>
            <a:ext cx="5327099" cy="1362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1D928D-E7B5-46DC-B460-8C2A759BD83E}"/>
              </a:ext>
            </a:extLst>
          </p:cNvPr>
          <p:cNvSpPr txBox="1"/>
          <p:nvPr/>
        </p:nvSpPr>
        <p:spPr>
          <a:xfrm>
            <a:off x="485" y="1505314"/>
            <a:ext cx="31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“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”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9857258C-7959-4791-BBFF-DA5F71DC74C1}"/>
              </a:ext>
            </a:extLst>
          </p:cNvPr>
          <p:cNvSpPr/>
          <p:nvPr/>
        </p:nvSpPr>
        <p:spPr bwMode="auto">
          <a:xfrm>
            <a:off x="5327099" y="2362200"/>
            <a:ext cx="464101" cy="4001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C1964F5-1B61-4503-B36D-EC39AC774A08}"/>
              </a:ext>
            </a:extLst>
          </p:cNvPr>
          <p:cNvSpPr txBox="1"/>
          <p:nvPr/>
        </p:nvSpPr>
        <p:spPr>
          <a:xfrm>
            <a:off x="6496832" y="2362200"/>
            <a:ext cx="407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“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đăng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AC23E18-83F3-4D25-882B-ABA3F705B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017" y="2731532"/>
            <a:ext cx="6370983" cy="39163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1FA6352-9641-40AD-A4F8-13C3B0F42E85}"/>
              </a:ext>
            </a:extLst>
          </p:cNvPr>
          <p:cNvSpPr txBox="1"/>
          <p:nvPr/>
        </p:nvSpPr>
        <p:spPr>
          <a:xfrm>
            <a:off x="18197" y="4922909"/>
            <a:ext cx="494269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, </a:t>
            </a:r>
            <a:r>
              <a:rPr lang="en-US" dirty="0" err="1"/>
              <a:t>cán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đ</a:t>
            </a:r>
            <a:r>
              <a:rPr lang="vi-VN" dirty="0"/>
              <a:t>ơ</a:t>
            </a:r>
            <a:r>
              <a:rPr lang="en-US" dirty="0"/>
              <a:t>n </a:t>
            </a:r>
            <a:r>
              <a:rPr lang="en-US" dirty="0" err="1"/>
              <a:t>vị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95029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F53914-90BB-447A-921F-4AFFA3F28408}"/>
              </a:ext>
            </a:extLst>
          </p:cNvPr>
          <p:cNvSpPr txBox="1"/>
          <p:nvPr/>
        </p:nvSpPr>
        <p:spPr>
          <a:xfrm>
            <a:off x="175782" y="1150615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2.4 </a:t>
            </a:r>
            <a:r>
              <a:rPr lang="en-US" b="1" dirty="0" err="1"/>
              <a:t>Chuyển</a:t>
            </a:r>
            <a:r>
              <a:rPr lang="en-US" b="1" dirty="0"/>
              <a:t> đ</a:t>
            </a:r>
            <a:r>
              <a:rPr lang="vi-VN" b="1" dirty="0"/>
              <a:t>ơ</a:t>
            </a:r>
            <a:r>
              <a:rPr lang="en-US" b="1" dirty="0"/>
              <a:t>n </a:t>
            </a:r>
            <a:r>
              <a:rPr lang="en-US" b="1" dirty="0" err="1"/>
              <a:t>vị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165EEB0-B6A7-43B5-ABC4-3046F7D0DA4A}"/>
              </a:ext>
            </a:extLst>
          </p:cNvPr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QUẢN LÝ HỒ S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CÁN BỘ, CÔNG CHỨC, VIÊN CHỨC, NG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 LAO ĐỘNG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1D928D-E7B5-46DC-B460-8C2A759BD83E}"/>
              </a:ext>
            </a:extLst>
          </p:cNvPr>
          <p:cNvSpPr txBox="1"/>
          <p:nvPr/>
        </p:nvSpPr>
        <p:spPr>
          <a:xfrm>
            <a:off x="-24075" y="1505314"/>
            <a:ext cx="360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“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”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9857258C-7959-4791-BBFF-DA5F71DC74C1}"/>
              </a:ext>
            </a:extLst>
          </p:cNvPr>
          <p:cNvSpPr/>
          <p:nvPr/>
        </p:nvSpPr>
        <p:spPr bwMode="auto">
          <a:xfrm>
            <a:off x="5327099" y="2362200"/>
            <a:ext cx="464101" cy="4001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C1964F5-1B61-4503-B36D-EC39AC774A08}"/>
              </a:ext>
            </a:extLst>
          </p:cNvPr>
          <p:cNvSpPr txBox="1"/>
          <p:nvPr/>
        </p:nvSpPr>
        <p:spPr>
          <a:xfrm>
            <a:off x="6930446" y="2362200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Chọn</a:t>
            </a:r>
            <a:r>
              <a:rPr lang="en-US" dirty="0"/>
              <a:t> đ</a:t>
            </a:r>
            <a:r>
              <a:rPr lang="vi-VN" dirty="0"/>
              <a:t>ơ</a:t>
            </a:r>
            <a:r>
              <a:rPr lang="en-US" dirty="0"/>
              <a:t>n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1FA6352-9641-40AD-A4F8-13C3B0F42E85}"/>
              </a:ext>
            </a:extLst>
          </p:cNvPr>
          <p:cNvSpPr txBox="1"/>
          <p:nvPr/>
        </p:nvSpPr>
        <p:spPr>
          <a:xfrm>
            <a:off x="18197" y="4922909"/>
            <a:ext cx="577300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,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đ</a:t>
            </a:r>
            <a:r>
              <a:rPr lang="vi-VN" dirty="0"/>
              <a:t>ơ</a:t>
            </a:r>
            <a:r>
              <a:rPr lang="en-US" dirty="0"/>
              <a:t>n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0C69A4-35A2-44B8-8616-22AB6F53D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3594"/>
            <a:ext cx="6096000" cy="1555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AB6B7C7-7F95-4064-B9AB-A61E5DC7D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276600"/>
            <a:ext cx="5773003" cy="19812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EE5EFB95-B6A4-4C39-A416-EBA99D8318DC}"/>
              </a:ext>
            </a:extLst>
          </p:cNvPr>
          <p:cNvSpPr/>
          <p:nvPr/>
        </p:nvSpPr>
        <p:spPr bwMode="auto">
          <a:xfrm>
            <a:off x="6096000" y="3200400"/>
            <a:ext cx="202292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60268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QUẢN LÝ HỒ S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CÁN BỘ, CÔNG CHỨC, VIÊN CHỨC, NG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 LAO ĐỘNG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51CD41-E100-4FA2-83E3-4FE41FD35D18}"/>
              </a:ext>
            </a:extLst>
          </p:cNvPr>
          <p:cNvSpPr txBox="1"/>
          <p:nvPr/>
        </p:nvSpPr>
        <p:spPr>
          <a:xfrm>
            <a:off x="141577" y="1096420"/>
            <a:ext cx="329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2.5 </a:t>
            </a:r>
            <a:r>
              <a:rPr lang="en-US" b="1" dirty="0" err="1"/>
              <a:t>Sửa</a:t>
            </a:r>
            <a:r>
              <a:rPr lang="en-US" b="1" dirty="0"/>
              <a:t>, </a:t>
            </a:r>
            <a:r>
              <a:rPr lang="en-US" b="1" dirty="0" err="1"/>
              <a:t>xóa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hồ</a:t>
            </a:r>
            <a:r>
              <a:rPr lang="en-US" b="1" dirty="0"/>
              <a:t> s</a:t>
            </a:r>
            <a:r>
              <a:rPr lang="vi-VN" b="1" dirty="0"/>
              <a:t>ơ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B8B8B6-BDD4-4706-9D74-647E0B35441B}"/>
              </a:ext>
            </a:extLst>
          </p:cNvPr>
          <p:cNvSpPr txBox="1"/>
          <p:nvPr/>
        </p:nvSpPr>
        <p:spPr>
          <a:xfrm>
            <a:off x="-63447" y="1519966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“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0A7C79E-1A9A-4F69-A41D-B85F29FF0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" y="1997727"/>
            <a:ext cx="5317435" cy="1050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EA17AD-90FE-4178-B2EB-648805729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556" y="3429000"/>
            <a:ext cx="7005444" cy="230384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B7B4A986-33A0-457A-A9B0-47B7C1C0259F}"/>
              </a:ext>
            </a:extLst>
          </p:cNvPr>
          <p:cNvSpPr/>
          <p:nvPr/>
        </p:nvSpPr>
        <p:spPr bwMode="auto">
          <a:xfrm>
            <a:off x="5087178" y="2968487"/>
            <a:ext cx="5334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3122CB5-9DE2-485E-8089-29950B85F40C}"/>
              </a:ext>
            </a:extLst>
          </p:cNvPr>
          <p:cNvSpPr txBox="1"/>
          <p:nvPr/>
        </p:nvSpPr>
        <p:spPr>
          <a:xfrm>
            <a:off x="6856514" y="2968487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, </a:t>
            </a: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4C0283-ACBF-47B5-9FC5-E0D599EA92E5}"/>
              </a:ext>
            </a:extLst>
          </p:cNvPr>
          <p:cNvSpPr txBox="1"/>
          <p:nvPr/>
        </p:nvSpPr>
        <p:spPr>
          <a:xfrm>
            <a:off x="0" y="4604832"/>
            <a:ext cx="491694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“OK” </a:t>
            </a:r>
            <a:r>
              <a:rPr lang="en-US" dirty="0" err="1"/>
              <a:t>để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/>
              <a:t>u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đổi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60817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BÁO CÁO THỐNG KÊ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B8B8B6-BDD4-4706-9D74-647E0B35441B}"/>
              </a:ext>
            </a:extLst>
          </p:cNvPr>
          <p:cNvSpPr txBox="1"/>
          <p:nvPr/>
        </p:nvSpPr>
        <p:spPr>
          <a:xfrm>
            <a:off x="-23191" y="1178243"/>
            <a:ext cx="551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“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–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”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B7B4A986-33A0-457A-A9B0-47B7C1C0259F}"/>
              </a:ext>
            </a:extLst>
          </p:cNvPr>
          <p:cNvSpPr/>
          <p:nvPr/>
        </p:nvSpPr>
        <p:spPr bwMode="auto">
          <a:xfrm>
            <a:off x="4916941" y="2958548"/>
            <a:ext cx="5334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3122CB5-9DE2-485E-8089-29950B85F40C}"/>
              </a:ext>
            </a:extLst>
          </p:cNvPr>
          <p:cNvSpPr txBox="1"/>
          <p:nvPr/>
        </p:nvSpPr>
        <p:spPr>
          <a:xfrm>
            <a:off x="5689545" y="3008243"/>
            <a:ext cx="6263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“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–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”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</a:p>
          <a:p>
            <a:pPr algn="l"/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4C0283-ACBF-47B5-9FC5-E0D599EA92E5}"/>
              </a:ext>
            </a:extLst>
          </p:cNvPr>
          <p:cNvSpPr txBox="1"/>
          <p:nvPr/>
        </p:nvSpPr>
        <p:spPr>
          <a:xfrm>
            <a:off x="252176" y="4763170"/>
            <a:ext cx="4916941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“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file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E5C1B2B-2617-4742-9960-6A1BC4550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76" y="1564111"/>
            <a:ext cx="4648200" cy="1933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7EFA96F-13C4-4E39-9B97-C198280BF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341" y="3770625"/>
            <a:ext cx="6741659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015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D89743-A303-4EDC-936B-2C906F9835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5334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 TRÌNH BÀY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1182234"/>
            <a:ext cx="8991600" cy="21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200000"/>
              </a:lnSpc>
              <a:buFont typeface="+mj-lt"/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thống</a:t>
            </a: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200000"/>
              </a:lnSpc>
              <a:buFont typeface="+mj-lt"/>
              <a:buAutoNum type="romanUcPeriod"/>
            </a:pP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Quản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</a:t>
            </a:r>
            <a:r>
              <a:rPr lang="vi-VN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200000"/>
              </a:lnSpc>
              <a:buFont typeface="+mj-lt"/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cáo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kê</a:t>
            </a: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506421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66207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2187476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 TÂM CÔNG NGHỆ THÔNG TIN</a:t>
            </a:r>
          </a:p>
          <a:p>
            <a:pPr>
              <a:lnSpc>
                <a:spcPct val="20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Cán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Vũ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Phán</a:t>
            </a:r>
            <a:endParaRPr lang="en-US" sz="24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024.39439061/ DĐ: 0986731070</a:t>
            </a: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05825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HỖ TRỢ KỸ THUẬT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373427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589159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ĐĂNG NHẬP HỆ THỐNG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95574D-8BFE-4F92-86FF-0B00A2EB9647}"/>
              </a:ext>
            </a:extLst>
          </p:cNvPr>
          <p:cNvSpPr txBox="1"/>
          <p:nvPr/>
        </p:nvSpPr>
        <p:spPr>
          <a:xfrm>
            <a:off x="1493520" y="1732745"/>
            <a:ext cx="5821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http://hrm.most.gov.vn</a:t>
            </a: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mail Most, đ</a:t>
            </a:r>
            <a:r>
              <a:rPr lang="vi-V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809D89-3D5C-481F-BF2A-673669A44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60" y="2002166"/>
            <a:ext cx="36216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20165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4A17BC2E-F46E-489D-9E5B-D49CCEE57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Cù Kim Long - ICTC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5FBB02A-232E-452B-BBF2-17F5084BA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D89743-A303-4EDC-936B-2C906F9835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D9071F-A643-453C-A636-B42DF19D263D}"/>
              </a:ext>
            </a:extLst>
          </p:cNvPr>
          <p:cNvSpPr txBox="1"/>
          <p:nvPr/>
        </p:nvSpPr>
        <p:spPr>
          <a:xfrm>
            <a:off x="2514600" y="589159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ĐĂNG NHẬP HỆ THỐNG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236AA01-BF43-4EFE-B71E-4A736AB9864D}"/>
              </a:ext>
            </a:extLst>
          </p:cNvPr>
          <p:cNvSpPr txBox="1"/>
          <p:nvPr/>
        </p:nvSpPr>
        <p:spPr>
          <a:xfrm>
            <a:off x="5255" y="1128517"/>
            <a:ext cx="29209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86A073D-07DC-4F27-A017-7BE808D65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55" y="1744819"/>
            <a:ext cx="11648090" cy="466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80434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QUẢN LÝ HỒ S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CÁN BỘ, CÔNG CHỨC, VIÊN CHỨC, NG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 LAO ĐỘNG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B2E201-3AE5-437E-A451-34FB28698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2171700"/>
            <a:ext cx="5210175" cy="24003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1A19B30D-7062-4309-8A32-F5687D8D35D4}"/>
              </a:ext>
            </a:extLst>
          </p:cNvPr>
          <p:cNvSpPr/>
          <p:nvPr/>
        </p:nvSpPr>
        <p:spPr bwMode="auto">
          <a:xfrm>
            <a:off x="5257800" y="2438400"/>
            <a:ext cx="5334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BD24848-B67B-4FDF-BC2B-56CE4921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598734"/>
            <a:ext cx="6400800" cy="419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A5B1C7-B0B2-4F78-AE51-8F45A975F315}"/>
              </a:ext>
            </a:extLst>
          </p:cNvPr>
          <p:cNvSpPr txBox="1"/>
          <p:nvPr/>
        </p:nvSpPr>
        <p:spPr>
          <a:xfrm>
            <a:off x="103995" y="1751287"/>
            <a:ext cx="431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“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cán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ABB4687-5B32-41A6-BC35-7030B1A19CC8}"/>
              </a:ext>
            </a:extLst>
          </p:cNvPr>
          <p:cNvSpPr txBox="1"/>
          <p:nvPr/>
        </p:nvSpPr>
        <p:spPr>
          <a:xfrm>
            <a:off x="6788731" y="2149235"/>
            <a:ext cx="375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đ</a:t>
            </a:r>
            <a:r>
              <a:rPr lang="vi-VN" dirty="0"/>
              <a:t>ơ</a:t>
            </a:r>
            <a:r>
              <a:rPr lang="en-US" dirty="0"/>
              <a:t>n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431739-CB87-4A5C-9257-D3811CD41B8D}"/>
              </a:ext>
            </a:extLst>
          </p:cNvPr>
          <p:cNvSpPr txBox="1"/>
          <p:nvPr/>
        </p:nvSpPr>
        <p:spPr>
          <a:xfrm>
            <a:off x="55508" y="5301235"/>
            <a:ext cx="550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 </a:t>
            </a:r>
            <a:r>
              <a:rPr lang="en-US" sz="2000" dirty="0" err="1"/>
              <a:t>khoản</a:t>
            </a:r>
            <a:r>
              <a:rPr lang="en-US" sz="2000" dirty="0"/>
              <a:t> đ</a:t>
            </a:r>
            <a:r>
              <a:rPr lang="vi-VN" sz="2000" dirty="0"/>
              <a:t>ơ</a:t>
            </a:r>
            <a:r>
              <a:rPr lang="en-US" sz="2000" dirty="0"/>
              <a:t>n </a:t>
            </a:r>
            <a:r>
              <a:rPr lang="en-US" sz="2000" dirty="0" err="1"/>
              <a:t>vị</a:t>
            </a:r>
            <a:r>
              <a:rPr lang="en-US" sz="2000" dirty="0"/>
              <a:t>, </a:t>
            </a:r>
            <a:r>
              <a:rPr lang="en-US" sz="2000" dirty="0" err="1"/>
              <a:t>cây</a:t>
            </a:r>
            <a:r>
              <a:rPr lang="en-US" sz="2000" dirty="0"/>
              <a:t> đ</a:t>
            </a:r>
            <a:r>
              <a:rPr lang="vi-VN" sz="2000" dirty="0"/>
              <a:t>ơ</a:t>
            </a:r>
            <a:r>
              <a:rPr lang="en-US" sz="2000" dirty="0"/>
              <a:t>n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hiển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cây</a:t>
            </a:r>
            <a:r>
              <a:rPr lang="en-US" sz="2000" dirty="0"/>
              <a:t> đ</a:t>
            </a:r>
            <a:r>
              <a:rPr lang="vi-VN" sz="2000" dirty="0"/>
              <a:t>ơ</a:t>
            </a:r>
            <a:r>
              <a:rPr lang="en-US" sz="2000" dirty="0"/>
              <a:t>n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phạm</a:t>
            </a:r>
            <a:r>
              <a:rPr lang="en-US" sz="2000" dirty="0"/>
              <a:t> vi đ</a:t>
            </a:r>
            <a:r>
              <a:rPr lang="vi-VN" sz="2000" dirty="0"/>
              <a:t>ơ</a:t>
            </a:r>
            <a:r>
              <a:rPr lang="en-US" sz="2000" dirty="0"/>
              <a:t>n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quản</a:t>
            </a:r>
            <a:r>
              <a:rPr lang="en-US" sz="2000" dirty="0"/>
              <a:t> </a:t>
            </a:r>
            <a:r>
              <a:rPr lang="en-US" sz="2000" dirty="0" err="1"/>
              <a:t>lý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51CD41-E100-4FA2-83E3-4FE41FD35D18}"/>
              </a:ext>
            </a:extLst>
          </p:cNvPr>
          <p:cNvSpPr txBox="1"/>
          <p:nvPr/>
        </p:nvSpPr>
        <p:spPr>
          <a:xfrm>
            <a:off x="18972" y="1066800"/>
            <a:ext cx="440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2.1 </a:t>
            </a:r>
            <a:r>
              <a:rPr lang="en-US" b="1" dirty="0" err="1"/>
              <a:t>Truy</a:t>
            </a:r>
            <a:r>
              <a:rPr lang="en-US" b="1" dirty="0"/>
              <a:t> </a:t>
            </a:r>
            <a:r>
              <a:rPr lang="en-US" b="1" dirty="0" err="1"/>
              <a:t>cập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quản</a:t>
            </a:r>
            <a:r>
              <a:rPr lang="en-US" b="1" dirty="0"/>
              <a:t> </a:t>
            </a:r>
            <a:r>
              <a:rPr lang="en-US" b="1" dirty="0" err="1"/>
              <a:t>lý</a:t>
            </a:r>
            <a:r>
              <a:rPr lang="en-US" b="1" dirty="0"/>
              <a:t> </a:t>
            </a:r>
            <a:r>
              <a:rPr lang="en-US" b="1" dirty="0" err="1"/>
              <a:t>hồ</a:t>
            </a:r>
            <a:r>
              <a:rPr lang="en-US" b="1" dirty="0"/>
              <a:t> s</a:t>
            </a:r>
            <a:r>
              <a:rPr lang="vi-VN" b="1" dirty="0"/>
              <a:t>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6760737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QUẢN LÝ HỒ S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CÁN BỘ, CÔNG CHỨC, VIÊN CHỨC, NG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 LAO ĐỘNG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1A19B30D-7062-4309-8A32-F5687D8D35D4}"/>
              </a:ext>
            </a:extLst>
          </p:cNvPr>
          <p:cNvSpPr/>
          <p:nvPr/>
        </p:nvSpPr>
        <p:spPr bwMode="auto">
          <a:xfrm>
            <a:off x="5257800" y="2667000"/>
            <a:ext cx="5334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A5B1C7-B0B2-4F78-AE51-8F45A975F315}"/>
              </a:ext>
            </a:extLst>
          </p:cNvPr>
          <p:cNvSpPr txBox="1"/>
          <p:nvPr/>
        </p:nvSpPr>
        <p:spPr>
          <a:xfrm>
            <a:off x="369294" y="1751287"/>
            <a:ext cx="3785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“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ABB4687-5B32-41A6-BC35-7030B1A19CC8}"/>
              </a:ext>
            </a:extLst>
          </p:cNvPr>
          <p:cNvSpPr txBox="1"/>
          <p:nvPr/>
        </p:nvSpPr>
        <p:spPr>
          <a:xfrm>
            <a:off x="6992313" y="2149235"/>
            <a:ext cx="334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431739-CB87-4A5C-9257-D3811CD41B8D}"/>
              </a:ext>
            </a:extLst>
          </p:cNvPr>
          <p:cNvSpPr txBox="1"/>
          <p:nvPr/>
        </p:nvSpPr>
        <p:spPr>
          <a:xfrm>
            <a:off x="55508" y="5301235"/>
            <a:ext cx="550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, </a:t>
            </a:r>
            <a:r>
              <a:rPr lang="en-US" sz="2000" dirty="0" err="1"/>
              <a:t>cán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quản</a:t>
            </a:r>
            <a:r>
              <a:rPr lang="en-US" sz="2000" dirty="0"/>
              <a:t> </a:t>
            </a:r>
            <a:r>
              <a:rPr lang="en-US" sz="2000" dirty="0" err="1"/>
              <a:t>lý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cập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,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“OK”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51CD41-E100-4FA2-83E3-4FE41FD35D18}"/>
              </a:ext>
            </a:extLst>
          </p:cNvPr>
          <p:cNvSpPr txBox="1"/>
          <p:nvPr/>
        </p:nvSpPr>
        <p:spPr>
          <a:xfrm>
            <a:off x="685856" y="1066800"/>
            <a:ext cx="306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2.2 </a:t>
            </a:r>
            <a:r>
              <a:rPr lang="en-US" b="1" dirty="0" err="1"/>
              <a:t>Cập</a:t>
            </a:r>
            <a:r>
              <a:rPr lang="en-US" b="1" dirty="0"/>
              <a:t> </a:t>
            </a:r>
            <a:r>
              <a:rPr lang="en-US" b="1" dirty="0" err="1"/>
              <a:t>nhật</a:t>
            </a:r>
            <a:r>
              <a:rPr lang="en-US" b="1" dirty="0"/>
              <a:t> </a:t>
            </a:r>
            <a:r>
              <a:rPr lang="en-US" b="1" dirty="0" err="1"/>
              <a:t>hồ</a:t>
            </a:r>
            <a:r>
              <a:rPr lang="en-US" b="1" dirty="0"/>
              <a:t> s</a:t>
            </a:r>
            <a:r>
              <a:rPr lang="vi-VN" b="1" dirty="0"/>
              <a:t>ơ</a:t>
            </a:r>
            <a:r>
              <a:rPr lang="en-US" b="1" dirty="0"/>
              <a:t> </a:t>
            </a:r>
            <a:r>
              <a:rPr lang="en-US" b="1" dirty="0" err="1"/>
              <a:t>cán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A364BA-A27D-440A-9D99-BE040DDAA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1" y="2242386"/>
            <a:ext cx="5037849" cy="1186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03277CB-01A3-475C-9B3C-51FF08DEA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911" y="2661720"/>
            <a:ext cx="6109138" cy="282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46931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QUẢN LÝ HỒ S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CÁN BỘ, CÔNG CHỨC, VIÊN CHỨC, NG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 LAO ĐỘNG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51CD41-E100-4FA2-83E3-4FE41FD35D18}"/>
              </a:ext>
            </a:extLst>
          </p:cNvPr>
          <p:cNvSpPr txBox="1"/>
          <p:nvPr/>
        </p:nvSpPr>
        <p:spPr>
          <a:xfrm>
            <a:off x="344423" y="106680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2.2 </a:t>
            </a:r>
            <a:r>
              <a:rPr lang="en-US" b="1" dirty="0" err="1"/>
              <a:t>Cập</a:t>
            </a:r>
            <a:r>
              <a:rPr lang="en-US" b="1" dirty="0"/>
              <a:t> </a:t>
            </a:r>
            <a:r>
              <a:rPr lang="en-US" b="1" dirty="0" err="1"/>
              <a:t>nhật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liên</a:t>
            </a:r>
            <a:r>
              <a:rPr lang="en-US" b="1" dirty="0"/>
              <a:t> </a:t>
            </a:r>
            <a:r>
              <a:rPr lang="en-US" b="1" dirty="0" err="1"/>
              <a:t>quan</a:t>
            </a:r>
            <a:r>
              <a:rPr lang="en-US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B8B8B6-BDD4-4706-9D74-647E0B35441B}"/>
              </a:ext>
            </a:extLst>
          </p:cNvPr>
          <p:cNvSpPr txBox="1"/>
          <p:nvPr/>
        </p:nvSpPr>
        <p:spPr>
          <a:xfrm>
            <a:off x="152400" y="1527294"/>
            <a:ext cx="932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t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53EB0C-ABAC-4C97-96E5-C5C23177C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2" y="1896626"/>
            <a:ext cx="114109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02086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QUẢN LÝ HỒ S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CÁN BỘ, CÔNG CHỨC, VIÊN CHỨC, NG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 LAO ĐỘNG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51CD41-E100-4FA2-83E3-4FE41FD35D18}"/>
              </a:ext>
            </a:extLst>
          </p:cNvPr>
          <p:cNvSpPr txBox="1"/>
          <p:nvPr/>
        </p:nvSpPr>
        <p:spPr>
          <a:xfrm>
            <a:off x="329962" y="1154668"/>
            <a:ext cx="508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2.2.1 </a:t>
            </a:r>
            <a:r>
              <a:rPr lang="en-US" b="1" dirty="0" err="1"/>
              <a:t>Cập</a:t>
            </a:r>
            <a:r>
              <a:rPr lang="en-US" b="1" dirty="0"/>
              <a:t> </a:t>
            </a:r>
            <a:r>
              <a:rPr lang="en-US" b="1" dirty="0" err="1"/>
              <a:t>nhật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hộ</a:t>
            </a:r>
            <a:r>
              <a:rPr lang="en-US" b="1" dirty="0"/>
              <a:t> </a:t>
            </a:r>
            <a:r>
              <a:rPr lang="en-US" b="1" dirty="0" err="1"/>
              <a:t>khẩu</a:t>
            </a:r>
            <a:r>
              <a:rPr lang="en-US" b="1" dirty="0"/>
              <a:t> </a:t>
            </a:r>
            <a:r>
              <a:rPr lang="en-US" b="1" dirty="0" err="1"/>
              <a:t>th</a:t>
            </a:r>
            <a:r>
              <a:rPr lang="vi-VN" b="1" dirty="0"/>
              <a:t>ư</a:t>
            </a:r>
            <a:r>
              <a:rPr lang="en-US" b="1" dirty="0" err="1"/>
              <a:t>ờng</a:t>
            </a:r>
            <a:r>
              <a:rPr lang="en-US" b="1" dirty="0"/>
              <a:t> </a:t>
            </a:r>
            <a:r>
              <a:rPr lang="en-US" b="1" dirty="0" err="1"/>
              <a:t>trú</a:t>
            </a:r>
            <a:r>
              <a:rPr lang="en-US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B8B8B6-BDD4-4706-9D74-647E0B35441B}"/>
              </a:ext>
            </a:extLst>
          </p:cNvPr>
          <p:cNvSpPr txBox="1"/>
          <p:nvPr/>
        </p:nvSpPr>
        <p:spPr>
          <a:xfrm>
            <a:off x="-29817" y="1600200"/>
            <a:ext cx="633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“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7E9970-66AB-4C9C-B1FB-0E2FFD1F6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37375"/>
            <a:ext cx="3276600" cy="124777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50397051-5A32-4B9C-81A9-EAC433FBC81D}"/>
              </a:ext>
            </a:extLst>
          </p:cNvPr>
          <p:cNvSpPr/>
          <p:nvPr/>
        </p:nvSpPr>
        <p:spPr bwMode="auto">
          <a:xfrm>
            <a:off x="3429000" y="2661262"/>
            <a:ext cx="457200" cy="3693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B98666D-F772-4EA5-A144-138D9A78C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699435"/>
            <a:ext cx="8305800" cy="289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7B57CAC-0339-4293-B5D6-051FBFA293A5}"/>
              </a:ext>
            </a:extLst>
          </p:cNvPr>
          <p:cNvSpPr txBox="1"/>
          <p:nvPr/>
        </p:nvSpPr>
        <p:spPr>
          <a:xfrm>
            <a:off x="4316404" y="2280262"/>
            <a:ext cx="5464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0DA7D9-F4AD-4572-A452-AC4DF3DD424D}"/>
              </a:ext>
            </a:extLst>
          </p:cNvPr>
          <p:cNvSpPr txBox="1"/>
          <p:nvPr/>
        </p:nvSpPr>
        <p:spPr>
          <a:xfrm>
            <a:off x="-76200" y="4611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tin, </a:t>
            </a:r>
            <a:r>
              <a:rPr lang="en-US" dirty="0" err="1"/>
              <a:t>nhấn</a:t>
            </a:r>
            <a:r>
              <a:rPr lang="en-US" dirty="0"/>
              <a:t> “L</a:t>
            </a:r>
            <a:r>
              <a:rPr lang="vi-VN" dirty="0"/>
              <a:t>ư</a:t>
            </a:r>
            <a:r>
              <a:rPr lang="en-US" dirty="0"/>
              <a:t>u </a:t>
            </a:r>
            <a:r>
              <a:rPr lang="en-US" dirty="0" err="1"/>
              <a:t>lại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631237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71E2-F51C-4B2A-8BE8-F678036E333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6786" y="602160"/>
            <a:ext cx="9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QUẢN LÝ HỒ S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CÁN BỘ, CÔNG CHỨC, VIÊN CHỨC, NG</a:t>
            </a:r>
            <a:r>
              <a: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 LAO ĐỘNG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51CD41-E100-4FA2-83E3-4FE41FD35D18}"/>
              </a:ext>
            </a:extLst>
          </p:cNvPr>
          <p:cNvSpPr txBox="1"/>
          <p:nvPr/>
        </p:nvSpPr>
        <p:spPr>
          <a:xfrm>
            <a:off x="219026" y="1097268"/>
            <a:ext cx="350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2.2.2 </a:t>
            </a:r>
            <a:r>
              <a:rPr lang="en-US" b="1" dirty="0" err="1"/>
              <a:t>Cập</a:t>
            </a:r>
            <a:r>
              <a:rPr lang="en-US" b="1" dirty="0"/>
              <a:t> </a:t>
            </a:r>
            <a:r>
              <a:rPr lang="en-US" b="1" dirty="0" err="1"/>
              <a:t>nhật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chỗ</a:t>
            </a:r>
            <a:r>
              <a:rPr lang="en-US" b="1" dirty="0"/>
              <a:t> 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B8B8B6-BDD4-4706-9D74-647E0B35441B}"/>
              </a:ext>
            </a:extLst>
          </p:cNvPr>
          <p:cNvSpPr txBox="1"/>
          <p:nvPr/>
        </p:nvSpPr>
        <p:spPr>
          <a:xfrm>
            <a:off x="182583" y="1600200"/>
            <a:ext cx="591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“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chỗ</a:t>
            </a:r>
            <a:r>
              <a:rPr lang="en-US" dirty="0"/>
              <a:t> ở”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50397051-5A32-4B9C-81A9-EAC433FBC81D}"/>
              </a:ext>
            </a:extLst>
          </p:cNvPr>
          <p:cNvSpPr/>
          <p:nvPr/>
        </p:nvSpPr>
        <p:spPr bwMode="auto">
          <a:xfrm>
            <a:off x="3429000" y="2661262"/>
            <a:ext cx="457200" cy="3693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7B57CAC-0339-4293-B5D6-051FBFA293A5}"/>
              </a:ext>
            </a:extLst>
          </p:cNvPr>
          <p:cNvSpPr txBox="1"/>
          <p:nvPr/>
        </p:nvSpPr>
        <p:spPr>
          <a:xfrm>
            <a:off x="4919136" y="2280262"/>
            <a:ext cx="4259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chỗ</a:t>
            </a:r>
            <a:r>
              <a:rPr lang="en-US" dirty="0"/>
              <a:t> ở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0DA7D9-F4AD-4572-A452-AC4DF3DD424D}"/>
              </a:ext>
            </a:extLst>
          </p:cNvPr>
          <p:cNvSpPr txBox="1"/>
          <p:nvPr/>
        </p:nvSpPr>
        <p:spPr>
          <a:xfrm>
            <a:off x="-76200" y="4611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tin, </a:t>
            </a:r>
            <a:r>
              <a:rPr lang="en-US" dirty="0" err="1"/>
              <a:t>nhấn</a:t>
            </a:r>
            <a:r>
              <a:rPr lang="en-US" dirty="0"/>
              <a:t> “L</a:t>
            </a:r>
            <a:r>
              <a:rPr lang="vi-VN" dirty="0"/>
              <a:t>ư</a:t>
            </a:r>
            <a:r>
              <a:rPr lang="en-US" dirty="0"/>
              <a:t>u </a:t>
            </a:r>
            <a:r>
              <a:rPr lang="en-US" dirty="0" err="1"/>
              <a:t>lại</a:t>
            </a:r>
            <a:r>
              <a:rPr lang="en-US" dirty="0"/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A9D8F76-A92D-4CD8-82A1-6CF53C1B3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236732"/>
            <a:ext cx="3295650" cy="159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6E31ADE-FDF7-4B85-9EEE-184F46F2B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770132"/>
            <a:ext cx="8153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06782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cdb2004117gl">
  <a:themeElements>
    <a:clrScheme name="sample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cdb2004117gl</Template>
  <TotalTime>5248</TotalTime>
  <Words>1315</Words>
  <Application>Microsoft Macintosh PowerPoint</Application>
  <PresentationFormat>Widescreen</PresentationFormat>
  <Paragraphs>130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Tahoma</vt:lpstr>
      <vt:lpstr>Times New Roman</vt:lpstr>
      <vt:lpstr>Verdana</vt:lpstr>
      <vt:lpstr>Wingdings</vt:lpstr>
      <vt:lpstr>Arial</vt:lpstr>
      <vt:lpstr>cdb2004117gl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UEB-IT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Administrator</dc:creator>
  <cp:lastModifiedBy>Microsoft Office User</cp:lastModifiedBy>
  <cp:revision>800</cp:revision>
  <dcterms:created xsi:type="dcterms:W3CDTF">2011-12-14T08:59:45Z</dcterms:created>
  <dcterms:modified xsi:type="dcterms:W3CDTF">2018-08-10T08:32:30Z</dcterms:modified>
</cp:coreProperties>
</file>